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9" r:id="rId10"/>
    <p:sldId id="268" r:id="rId11"/>
    <p:sldId id="270" r:id="rId12"/>
    <p:sldId id="271" r:id="rId13"/>
    <p:sldId id="264" r:id="rId14"/>
    <p:sldId id="266" r:id="rId15"/>
    <p:sldId id="265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wnload.eclipse.org/glassfish-tools/1.0.1/reposi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avaee.github.io/glassfish/downloa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ipse.org/downloads/packages/release/2019-03/r/eclipse-ide-enterprise-java-develop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6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GlassFish</a:t>
            </a:r>
            <a:r>
              <a:rPr lang="en-US" dirty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 to </a:t>
            </a:r>
            <a:r>
              <a:rPr lang="en-US" sz="2400" dirty="0" smtClean="0"/>
              <a:t>Help -&gt; Install New Software… -&gt; Add</a:t>
            </a: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2602953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24125"/>
            <a:ext cx="4084638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7239000" y="2819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24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 smtClean="0"/>
              <a:t>GlassFish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name then on the location box add this link: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://download.eclipse.org/glassfish-tools/1.0.1/repository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dirty="0" smtClean="0"/>
              <a:t>Click on Add button, then click on Next button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3648659" cy="140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929" y="3100882"/>
            <a:ext cx="3710718" cy="285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648200" y="3962400"/>
            <a:ext cx="3687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391400" y="5960026"/>
            <a:ext cx="228600" cy="2121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470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GlassFish</a:t>
            </a:r>
            <a:r>
              <a:rPr lang="en-US" dirty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Next button, then on Finish button. </a:t>
            </a:r>
            <a:endParaRPr lang="en-US" sz="2400" dirty="0" smtClean="0"/>
          </a:p>
          <a:p>
            <a:r>
              <a:rPr lang="en-US" sz="2400" dirty="0"/>
              <a:t>R</a:t>
            </a:r>
            <a:r>
              <a:rPr lang="en-US" sz="2400" dirty="0" smtClean="0"/>
              <a:t>estart </a:t>
            </a:r>
            <a:r>
              <a:rPr lang="en-US" sz="2400" dirty="0" smtClean="0"/>
              <a:t>the eclipse when is requested</a:t>
            </a:r>
          </a:p>
          <a:p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4851647" cy="375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49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2012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Go to File -&gt; New -&gt; Other… -&gt; Enterprise Application </a:t>
            </a:r>
            <a:r>
              <a:rPr lang="en-US" sz="2400" dirty="0" smtClean="0"/>
              <a:t>Project -&gt; </a:t>
            </a:r>
            <a:r>
              <a:rPr lang="en-US" sz="2400" dirty="0" smtClean="0"/>
              <a:t>Next</a:t>
            </a:r>
          </a:p>
          <a:p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72188"/>
            <a:ext cx="4367213" cy="36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96" y="2872188"/>
            <a:ext cx="3754129" cy="359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411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project name, then click on New Runtime</a:t>
            </a:r>
            <a:r>
              <a:rPr lang="en-US" sz="2400" dirty="0" smtClean="0"/>
              <a:t>…, chose </a:t>
            </a:r>
            <a:r>
              <a:rPr lang="en-US" sz="2400" dirty="0" err="1" smtClean="0"/>
              <a:t>GlassFish</a:t>
            </a:r>
            <a:r>
              <a:rPr lang="en-US" sz="2400" dirty="0" smtClean="0"/>
              <a:t>, </a:t>
            </a:r>
            <a:r>
              <a:rPr lang="en-US" sz="2400" dirty="0" smtClean="0"/>
              <a:t>accept the terms of the license </a:t>
            </a:r>
            <a:r>
              <a:rPr lang="en-US" sz="2400" dirty="0" smtClean="0"/>
              <a:t>agreement.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5600"/>
            <a:ext cx="2589599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11" y="2832323"/>
            <a:ext cx="3034858" cy="326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86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the </a:t>
            </a:r>
            <a:r>
              <a:rPr lang="en-US" sz="2400" dirty="0" err="1" smtClean="0"/>
              <a:t>GlassFish</a:t>
            </a:r>
            <a:r>
              <a:rPr lang="en-US" sz="2400" dirty="0" smtClean="0"/>
              <a:t> and Java location, then </a:t>
            </a:r>
            <a:r>
              <a:rPr lang="en-US" sz="2400" dirty="0"/>
              <a:t>click on Finish </a:t>
            </a:r>
            <a:r>
              <a:rPr lang="en-US" sz="2400" dirty="0" smtClean="0"/>
              <a:t>button.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90800"/>
            <a:ext cx="3424198" cy="367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51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</a:t>
            </a:r>
            <a:r>
              <a:rPr lang="en-US" dirty="0" smtClean="0"/>
              <a:t>an EAR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should see something like this </a:t>
            </a:r>
          </a:p>
          <a:p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3114675" cy="38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46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</a:t>
            </a:r>
            <a:r>
              <a:rPr lang="en-US" dirty="0" smtClean="0"/>
              <a:t>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 to New -&gt; Other… - &gt; EJB Project -&gt; Next </a:t>
            </a:r>
          </a:p>
          <a:p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544935"/>
            <a:ext cx="3178671" cy="3073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2988765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33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Add project to an EAR, </a:t>
            </a:r>
            <a:r>
              <a:rPr lang="en-US" sz="2400" dirty="0" smtClean="0"/>
              <a:t>then </a:t>
            </a:r>
            <a:r>
              <a:rPr lang="en-US" sz="2400" dirty="0" smtClean="0"/>
              <a:t>click </a:t>
            </a:r>
            <a:r>
              <a:rPr lang="en-US" sz="2400" dirty="0" smtClean="0"/>
              <a:t>on </a:t>
            </a:r>
            <a:r>
              <a:rPr lang="en-US" sz="2400" dirty="0" smtClean="0"/>
              <a:t>Finish button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209800"/>
            <a:ext cx="2886437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73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Right click on the EJB project -&gt; New -&gt; Session Bean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62200"/>
            <a:ext cx="3810000" cy="351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14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Open Workbench</a:t>
            </a:r>
          </a:p>
          <a:p>
            <a:r>
              <a:rPr lang="en-US" sz="2400" dirty="0" smtClean="0"/>
              <a:t>Click </a:t>
            </a:r>
            <a:r>
              <a:rPr lang="en-US" sz="2400" dirty="0" smtClean="0"/>
              <a:t>on “create a new schema…”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38425"/>
            <a:ext cx="30194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1524000" y="34290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3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you java package name and a class name, then click on Finish button.</a:t>
            </a:r>
            <a:endParaRPr lang="en-US" sz="24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4" y="2514600"/>
            <a:ext cx="3717524" cy="344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7058" y="3877574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7058" y="40386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13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an </a:t>
            </a:r>
            <a:r>
              <a:rPr lang="en-US" dirty="0"/>
              <a:t>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</a:t>
            </a:r>
            <a:r>
              <a:rPr lang="en-US" sz="2400" dirty="0" err="1" smtClean="0"/>
              <a:t>myFirstEjbClient</a:t>
            </a:r>
            <a:r>
              <a:rPr lang="en-US" sz="2400" dirty="0" smtClean="0"/>
              <a:t> add the package </a:t>
            </a:r>
            <a:r>
              <a:rPr lang="en-US" sz="2400" dirty="0" err="1" smtClean="0"/>
              <a:t>com.example</a:t>
            </a:r>
            <a:r>
              <a:rPr lang="en-US" sz="2400" dirty="0" smtClean="0"/>
              <a:t>, then add an interface named </a:t>
            </a:r>
            <a:r>
              <a:rPr lang="en-US" sz="2400" dirty="0" err="1" smtClean="0"/>
              <a:t>FirstStatelessEjbRemote</a:t>
            </a:r>
            <a:r>
              <a:rPr lang="en-US" sz="2400" dirty="0" smtClean="0"/>
              <a:t> with an insert method inside.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5710238" cy="312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80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Modify in </a:t>
            </a:r>
            <a:r>
              <a:rPr lang="en-US" sz="2400" dirty="0" err="1" smtClean="0"/>
              <a:t>myFirstEjb</a:t>
            </a:r>
            <a:r>
              <a:rPr lang="en-US" sz="2400" dirty="0" smtClean="0"/>
              <a:t> project the class  </a:t>
            </a:r>
            <a:r>
              <a:rPr lang="en-US" sz="2400" dirty="0" err="1" smtClean="0"/>
              <a:t>FirstStatelessEjb</a:t>
            </a:r>
            <a:r>
              <a:rPr lang="en-US" sz="2400" dirty="0" smtClean="0"/>
              <a:t> like this: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8153400" cy="367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206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an EJB Project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Copy C:\Program Files (x86)\MySQL\</a:t>
            </a:r>
            <a:r>
              <a:rPr lang="en-US" sz="2400" dirty="0" err="1"/>
              <a:t>Connector.J</a:t>
            </a:r>
            <a:r>
              <a:rPr lang="en-US" sz="2400" dirty="0"/>
              <a:t> </a:t>
            </a:r>
            <a:r>
              <a:rPr lang="en-US" sz="2400" dirty="0" smtClean="0"/>
              <a:t>5.1\mysql-connector-java-5.1.44-bin.jar </a:t>
            </a:r>
            <a:r>
              <a:rPr lang="en-US" sz="2400" dirty="0"/>
              <a:t>to </a:t>
            </a:r>
            <a:r>
              <a:rPr lang="en-US" sz="2400" dirty="0" err="1" smtClean="0"/>
              <a:t>yourGlassfishLocation</a:t>
            </a:r>
            <a:r>
              <a:rPr lang="en-US" sz="2400" dirty="0" smtClean="0"/>
              <a:t>\glassfish5\glassfish\lib\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9215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configure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“No serves are available… “</a:t>
            </a:r>
          </a:p>
          <a:p>
            <a:endParaRPr 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4177"/>
            <a:ext cx="60769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286000" y="30480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07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configure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</a:t>
            </a:r>
            <a:r>
              <a:rPr lang="en-US" sz="2400" dirty="0" err="1" smtClean="0"/>
              <a:t>GlassFish</a:t>
            </a:r>
            <a:r>
              <a:rPr lang="en-US" sz="2400" dirty="0" smtClean="0"/>
              <a:t>, click on Next button, then click on Next button. 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0" y="2362201"/>
            <a:ext cx="3106022" cy="351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52832"/>
            <a:ext cx="3019285" cy="342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601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configure a </a:t>
            </a:r>
            <a:r>
              <a:rPr lang="en-US" dirty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</a:t>
            </a:r>
            <a:r>
              <a:rPr lang="en-US" sz="2400" dirty="0" smtClean="0"/>
              <a:t>on Add All, then click Finish button.</a:t>
            </a:r>
            <a:endParaRPr 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3464395" cy="392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811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start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Right click on the </a:t>
            </a:r>
            <a:r>
              <a:rPr lang="en-US" sz="2400" dirty="0" err="1" smtClean="0"/>
              <a:t>GlassFish</a:t>
            </a:r>
            <a:r>
              <a:rPr lang="en-US" sz="2400" dirty="0" smtClean="0"/>
              <a:t>, then click on Start button. </a:t>
            </a:r>
            <a:endParaRPr 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5162550" cy="373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828800" y="6019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43200" y="49530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514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a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everything is ok you should see something like this: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1" y="2362200"/>
            <a:ext cx="70104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788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the </a:t>
            </a:r>
            <a:r>
              <a:rPr lang="en-US" sz="2400" dirty="0" err="1" smtClean="0"/>
              <a:t>ejb</a:t>
            </a:r>
            <a:r>
              <a:rPr lang="en-US" sz="2400" dirty="0" smtClean="0"/>
              <a:t> project, then click on Properties.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" y="2362200"/>
            <a:ext cx="2270951" cy="350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68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database name and then click on Apply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5724525" cy="296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524000" y="28575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057900" y="571086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800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</a:t>
            </a:r>
            <a:r>
              <a:rPr lang="en-US" dirty="0" smtClean="0"/>
              <a:t>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Project Facets, check JPA and chose version 2.1. Click on Further configuration available…</a:t>
            </a:r>
            <a:endParaRPr lang="en-US" sz="2400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43200"/>
            <a:ext cx="5124822" cy="35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429000" y="41148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971800" y="57912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528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Eclipse Link 2.5, then click on Add Library.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2200"/>
            <a:ext cx="3012931" cy="395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962400" y="3733800"/>
            <a:ext cx="3398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2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New button.</a:t>
            </a:r>
            <a:endParaRPr lang="en-US" sz="24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4604656" cy="381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949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the name of the library.</a:t>
            </a:r>
            <a:endParaRPr 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4909164" cy="405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981200" y="38100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65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Add External Jars…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4568617" cy="3788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779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the following Jars and click on Open button.</a:t>
            </a:r>
            <a:endParaRPr lang="en-US" sz="24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6778026" cy="382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642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the </a:t>
            </a:r>
            <a:r>
              <a:rPr lang="en-US" sz="2400" dirty="0" err="1" smtClean="0"/>
              <a:t>eclipselink</a:t>
            </a:r>
            <a:r>
              <a:rPr lang="en-US" sz="2400" dirty="0" smtClean="0"/>
              <a:t> library and click on Add connection…</a:t>
            </a:r>
            <a:endParaRPr lang="en-US" sz="24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26" y="2273316"/>
            <a:ext cx="3006964" cy="399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990600" y="3657600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159990" y="4648200"/>
            <a:ext cx="25961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009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MySQL and then click on Next button.</a:t>
            </a:r>
            <a:endParaRPr lang="en-US" sz="24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3449029" cy="384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44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+ 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3468435" cy="409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733800" y="3276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52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MySQL 5.1.</a:t>
            </a:r>
            <a:endParaRPr lang="en-US" sz="24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4188881" cy="351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290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Apply button, then on Finish button.</a:t>
            </a:r>
          </a:p>
          <a:p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3698558" cy="2739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733800" y="5711473"/>
            <a:ext cx="93453" cy="2544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08438"/>
            <a:ext cx="4136651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006751" y="5865963"/>
            <a:ext cx="93453" cy="2544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80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Remove the </a:t>
            </a:r>
            <a:r>
              <a:rPr lang="en-US" sz="2400" dirty="0" err="1" smtClean="0"/>
              <a:t>mysql</a:t>
            </a:r>
            <a:r>
              <a:rPr lang="en-US" sz="2400" dirty="0" smtClean="0"/>
              <a:t> connector jar. </a:t>
            </a:r>
            <a:endParaRPr lang="en-US" sz="24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08898"/>
            <a:ext cx="4675422" cy="387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905000" y="3429000"/>
            <a:ext cx="76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352800" y="38862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638800" y="434340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15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Add JAR/ZIP…</a:t>
            </a:r>
            <a:endParaRPr lang="en-US" sz="24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5065045" cy="4222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272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Chose the </a:t>
            </a:r>
            <a:r>
              <a:rPr lang="en-US" dirty="0" err="1" smtClean="0"/>
              <a:t>mysql</a:t>
            </a:r>
            <a:r>
              <a:rPr lang="en-US" dirty="0" smtClean="0"/>
              <a:t> connector 5 jar and click on Open button. 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777517"/>
            <a:ext cx="5248939" cy="2950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18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Properties tab, then add your database name  and your user id and password  of the your </a:t>
            </a:r>
            <a:r>
              <a:rPr lang="en-US" sz="2400" dirty="0" err="1" smtClean="0"/>
              <a:t>sql</a:t>
            </a:r>
            <a:r>
              <a:rPr lang="en-US" sz="2400" dirty="0" smtClean="0"/>
              <a:t> server.</a:t>
            </a:r>
            <a:endParaRPr lang="en-US" sz="24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4064663" cy="345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886200" y="4114800"/>
            <a:ext cx="76200" cy="201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969827" y="4215482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969827" y="4495800"/>
            <a:ext cx="306773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95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Test Connection. If everything is ok you should receive the following message:</a:t>
            </a:r>
            <a:endParaRPr lang="en-US" sz="24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09658"/>
            <a:ext cx="6115688" cy="333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410200" y="4220114"/>
            <a:ext cx="381000" cy="428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752600" y="4343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58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Project Facets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OK button, then on Apply and on Apply and Close.</a:t>
            </a:r>
            <a:endParaRPr lang="en-US" sz="24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5049253" cy="368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515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</a:t>
            </a:r>
            <a:r>
              <a:rPr lang="en-US" dirty="0" smtClean="0"/>
              <a:t>generate JPA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Right click on your EJB project, then click on Generate Entities from Tables.</a:t>
            </a:r>
            <a:endParaRPr lang="en-US" sz="2400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4027967" cy="405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180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JPA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your connection and your schema.</a:t>
            </a:r>
            <a:endParaRPr lang="en-US" sz="24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2615598" cy="35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762000" y="2895600"/>
            <a:ext cx="304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352800" y="3124200"/>
            <a:ext cx="304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3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JPA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Chose Identity, </a:t>
            </a:r>
            <a:r>
              <a:rPr lang="en-US" sz="2400" dirty="0"/>
              <a:t>t</a:t>
            </a:r>
            <a:r>
              <a:rPr lang="en-US" sz="2400" dirty="0" smtClean="0"/>
              <a:t>hen click on Finish button.</a:t>
            </a:r>
            <a:endParaRPr lang="en-US" sz="24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819190" cy="381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733590" y="2819400"/>
            <a:ext cx="2288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396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generate JPA 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everything is ok you should see a persistence.xml file and the classes generated that map with your tables from your database.</a:t>
            </a:r>
            <a:endParaRPr lang="en-US" sz="24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60" y="2819400"/>
            <a:ext cx="2460619" cy="395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905000" y="46482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286000" y="5257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2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Right click on your database, then click </a:t>
            </a:r>
            <a:r>
              <a:rPr lang="en-US" sz="2400" dirty="0" smtClean="0"/>
              <a:t>on Set </a:t>
            </a:r>
            <a:r>
              <a:rPr lang="en-US" sz="2400" dirty="0" smtClean="0"/>
              <a:t>as Default Schema. 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216217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990600" y="2819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617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After you started the server from Eclipse, open a browser at localhost:4848. You should see something like this: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5" y="2743200"/>
            <a:ext cx="7590543" cy="288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359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JDBC Connection Pools, then click on New. 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69" y="2473073"/>
            <a:ext cx="7374262" cy="290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33400" y="44196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86000" y="3276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382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Pool Name, chose </a:t>
            </a:r>
            <a:r>
              <a:rPr lang="en-US" sz="2400" dirty="0" err="1" smtClean="0"/>
              <a:t>javax.sql.ConnectorPoolDataSource</a:t>
            </a:r>
            <a:r>
              <a:rPr lang="en-US" sz="2400" dirty="0" smtClean="0"/>
              <a:t> as resource type, then chose </a:t>
            </a:r>
            <a:r>
              <a:rPr lang="en-US" sz="2400" dirty="0" err="1" smtClean="0"/>
              <a:t>MySql</a:t>
            </a:r>
            <a:r>
              <a:rPr lang="en-US" sz="2400" dirty="0" smtClean="0"/>
              <a:t> as vendor. Click on Next Button.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2819400"/>
            <a:ext cx="82772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153400" y="34290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26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Fill these properties according to your set up.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3" y="2590800"/>
            <a:ext cx="89630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3088005"/>
            <a:ext cx="8886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302317"/>
            <a:ext cx="88773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3581400"/>
            <a:ext cx="8829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409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Finish button. 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6727698" cy="265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7315200" y="28956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180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your connection pool. </a:t>
            </a:r>
            <a:endParaRPr lang="en-US" sz="2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98" y="2514600"/>
            <a:ext cx="8981802" cy="73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609600" y="3245561"/>
            <a:ext cx="304800" cy="1834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88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Ping button.</a:t>
            </a:r>
            <a:endParaRPr lang="en-US" sz="24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702205" cy="32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514600" y="3048000"/>
            <a:ext cx="152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682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everything is ok you should see a message like this: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 case of any errors check the properties again. </a:t>
            </a:r>
            <a:endParaRPr lang="en-US" sz="2400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5615586" cy="287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562600" y="304038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821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JDBC Resources, then click on New</a:t>
            </a:r>
            <a:endParaRPr lang="en-US" sz="24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463680" cy="308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28600" y="42672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209800" y="3124200"/>
            <a:ext cx="76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15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JNDI Name, then click on OK button. </a:t>
            </a:r>
            <a:endParaRPr lang="en-US" sz="2400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337708" cy="251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971800" y="32004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315200" y="28956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25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create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Right click on Tables and then click on Create Table</a:t>
            </a:r>
          </a:p>
          <a:p>
            <a:endParaRPr 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2438400"/>
            <a:ext cx="27717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2819400"/>
            <a:ext cx="2286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90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Restart the server</a:t>
            </a:r>
            <a:endParaRPr lang="en-US" sz="2400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6114032" cy="3451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67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2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Click on persistence.xml and add your </a:t>
            </a:r>
            <a:r>
              <a:rPr lang="en-US" sz="2400" dirty="0" err="1" smtClean="0"/>
              <a:t>jdbc</a:t>
            </a:r>
            <a:r>
              <a:rPr lang="en-US" sz="2400" dirty="0" smtClean="0"/>
              <a:t> resource name that was configured in glassfish previously. Press </a:t>
            </a:r>
            <a:r>
              <a:rPr lang="en-US" sz="2400" dirty="0" err="1" smtClean="0"/>
              <a:t>ctrl+s</a:t>
            </a:r>
            <a:r>
              <a:rPr lang="en-US" sz="2400" dirty="0"/>
              <a:t>.</a:t>
            </a:r>
            <a:endParaRPr lang="en-US" sz="24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5122052" cy="318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38200" y="40386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124200" y="38862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362200" y="54864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4214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 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2897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If you click on Source you should see your resource name.</a:t>
            </a:r>
            <a:endParaRPr lang="en-US" sz="2400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5745817" cy="374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052060" y="59817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61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 smtClean="0"/>
              <a:t>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New -&gt; Others… -&gt; Java Project -&gt; Next</a:t>
            </a:r>
            <a:endParaRPr lang="en-US" sz="24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64490"/>
            <a:ext cx="3742062" cy="349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2590"/>
            <a:ext cx="3801160" cy="365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483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project name, then click on Finish button. </a:t>
            </a:r>
            <a:endParaRPr lang="en-US" sz="24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4269593" cy="41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6899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Right Click on the standalone project. Click on Properties -&gt; Java Build Path -&gt; Libraries -&gt; Add External JARs…</a:t>
            </a:r>
            <a:endParaRPr lang="en-US" sz="2400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2119377" cy="386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75140"/>
            <a:ext cx="5643471" cy="334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978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Select appserv-rt.jar and gf-client.jar and click on Open button.</a:t>
            </a:r>
            <a:endParaRPr lang="en-US" sz="2400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5728343" cy="319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55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Projects tab</a:t>
            </a:r>
            <a:endParaRPr lang="en-US" sz="24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6129210" cy="365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819400" y="2514600"/>
            <a:ext cx="152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688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Click on Add button. </a:t>
            </a:r>
            <a:endParaRPr lang="en-US" sz="2400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2200"/>
            <a:ext cx="5958121" cy="349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7101121" y="3200400"/>
            <a:ext cx="2902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32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Select your EJB client project, then click on OK -&gt; Apply -&gt; Apply and Close</a:t>
            </a:r>
            <a:endParaRPr lang="en-US" sz="24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14600"/>
            <a:ext cx="5761930" cy="341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63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a table name, the columns’ names and chose the proper Datatype. Check AI( auto incremental for the primary key). Click on the Apply button(2x) and then click on the Finish button. </a:t>
            </a:r>
          </a:p>
          <a:p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6080267" cy="3130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447800" y="2989772"/>
            <a:ext cx="228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03130" y="37338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45279" y="35052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292970" y="6178391"/>
            <a:ext cx="152400" cy="146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4132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 constructor in the entity class</a:t>
            </a:r>
            <a:endParaRPr lang="en-US" sz="24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6432541" cy="407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85800" y="32766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33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 an insert method in the </a:t>
            </a:r>
            <a:r>
              <a:rPr lang="en-US" sz="2400" dirty="0" err="1" smtClean="0"/>
              <a:t>FirstStatelessEjb</a:t>
            </a:r>
            <a:r>
              <a:rPr lang="en-US" sz="2400" dirty="0" smtClean="0"/>
              <a:t> class.</a:t>
            </a:r>
            <a:endParaRPr lang="en-US" sz="2400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7555356" cy="3787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838200" y="3352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400800" y="50292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43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After you restarted the server you should see something like this: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6633211" cy="174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12712"/>
            <a:ext cx="2950478" cy="2365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676400" y="36576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5486400" y="5105400"/>
            <a:ext cx="914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9405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Create a Main Class  like this and add your JNDI name.</a:t>
            </a:r>
            <a:endParaRPr lang="en-US" sz="2400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38400"/>
            <a:ext cx="7515672" cy="307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5867400" y="3810000"/>
            <a:ext cx="9144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986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 the project as Java Application</a:t>
            </a:r>
            <a:endParaRPr lang="en-US" sz="24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5778335" cy="35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1066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create a Standalone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everything is ok you should see something like this in your database.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625090"/>
            <a:ext cx="67151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667000" y="33528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0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</a:t>
            </a:r>
            <a:r>
              <a:rPr lang="en-US" dirty="0" err="1" smtClean="0"/>
              <a:t>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Go to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javaee.github.io/glassfish/download</a:t>
            </a:r>
            <a:endParaRPr lang="en-US" sz="2400" dirty="0"/>
          </a:p>
          <a:p>
            <a:r>
              <a:rPr lang="en-US" sz="2400" dirty="0" smtClean="0"/>
              <a:t>Chose </a:t>
            </a:r>
            <a:r>
              <a:rPr lang="en-US" sz="2400" dirty="0" err="1" smtClean="0"/>
              <a:t>GlassFish</a:t>
            </a:r>
            <a:r>
              <a:rPr lang="en-US" sz="2400" dirty="0" smtClean="0"/>
              <a:t> 5.0.1 – Full Platform, download it and unzip </a:t>
            </a:r>
            <a:r>
              <a:rPr lang="en-US" sz="2400" dirty="0" smtClean="0"/>
              <a:t>it on your machine.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71800"/>
            <a:ext cx="51720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92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 </a:t>
            </a:r>
            <a:r>
              <a:rPr lang="en-US" dirty="0" err="1"/>
              <a:t>GlassFish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Download Eclipse EE from here 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www.eclipse.org/downloads/packages/release/2019-03/r/eclipse-ide-enterprise-java-developers</a:t>
            </a:r>
            <a:endParaRPr lang="en-US" sz="2400" dirty="0" smtClean="0"/>
          </a:p>
          <a:p>
            <a:r>
              <a:rPr lang="en-US" sz="2400" dirty="0" smtClean="0"/>
              <a:t>Install </a:t>
            </a:r>
            <a:r>
              <a:rPr lang="en-US" sz="2400" b="1" dirty="0"/>
              <a:t>Eclipse IDE for Enterprise Java Developers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63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1279</Words>
  <Application>Microsoft Office PowerPoint</Application>
  <PresentationFormat>On-screen Show (4:3)</PresentationFormat>
  <Paragraphs>165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ORM</vt:lpstr>
      <vt:lpstr>How to create a database</vt:lpstr>
      <vt:lpstr>How to create a database</vt:lpstr>
      <vt:lpstr>How to create a database</vt:lpstr>
      <vt:lpstr>How to create a database</vt:lpstr>
      <vt:lpstr>How to create a table</vt:lpstr>
      <vt:lpstr>How to create a table</vt:lpstr>
      <vt:lpstr>How to install GlassFish</vt:lpstr>
      <vt:lpstr>How to install GlassFish</vt:lpstr>
      <vt:lpstr>How to install GlassFish tools</vt:lpstr>
      <vt:lpstr>How to install GlassFish tools</vt:lpstr>
      <vt:lpstr>How to install GlassFish tools</vt:lpstr>
      <vt:lpstr>How to create an EAR Project </vt:lpstr>
      <vt:lpstr>How to create an EAR Project </vt:lpstr>
      <vt:lpstr>How to create an EAR Project </vt:lpstr>
      <vt:lpstr>How to create an EAR Project </vt:lpstr>
      <vt:lpstr>How to create an EJB Project </vt:lpstr>
      <vt:lpstr>How to create an EJB Project </vt:lpstr>
      <vt:lpstr>How to create an EJB Project </vt:lpstr>
      <vt:lpstr>How to create an EJB Project </vt:lpstr>
      <vt:lpstr>How to create an EJB Project </vt:lpstr>
      <vt:lpstr>How to create an EJB Project </vt:lpstr>
      <vt:lpstr>How to create an EJB Project </vt:lpstr>
      <vt:lpstr>How to configure a server</vt:lpstr>
      <vt:lpstr>How to configure a server</vt:lpstr>
      <vt:lpstr>How to configure a server</vt:lpstr>
      <vt:lpstr>How to start a server</vt:lpstr>
      <vt:lpstr>How to start a server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add Project Facets</vt:lpstr>
      <vt:lpstr>How to generate JPA entities</vt:lpstr>
      <vt:lpstr>How to generate JPA entities</vt:lpstr>
      <vt:lpstr>How to generate JPA entities</vt:lpstr>
      <vt:lpstr>How to generate JPA entities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configure Glassfish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  <vt:lpstr>How to create a Standalone app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ORM</dc:title>
  <dc:creator>Ion Chirobocia</dc:creator>
  <cp:lastModifiedBy>Windows User</cp:lastModifiedBy>
  <cp:revision>43</cp:revision>
  <dcterms:created xsi:type="dcterms:W3CDTF">2006-08-16T00:00:00Z</dcterms:created>
  <dcterms:modified xsi:type="dcterms:W3CDTF">2020-04-14T15:06:35Z</dcterms:modified>
</cp:coreProperties>
</file>